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4ECD5-445C-42D6-AB4A-11F45FE737D0}">
          <p14:sldIdLst>
            <p14:sldId id="256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492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005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04765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29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236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946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6534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9342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96553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62077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182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950F80B-2933-4F90-B98B-11195098BF01}" type="datetimeFigureOut">
              <a:rPr lang="en-IN" smtClean="0"/>
              <a:t>12-12-2024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6D23BDD-B10C-4ACD-A7C5-632F2A6417E3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950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6F12-8C4F-A4C2-B07D-65434B66A4F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b="1" dirty="0"/>
              <a:t>Long Short-Term Memory(LSTM) Model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526BB5-2C23-A50A-B83A-9868F7C7F9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/>
              <a:t>Mano Krishnan</a:t>
            </a:r>
          </a:p>
        </p:txBody>
      </p:sp>
    </p:spTree>
    <p:extLst>
      <p:ext uri="{BB962C8B-B14F-4D97-AF65-F5344CB8AC3E}">
        <p14:creationId xmlns:p14="http://schemas.microsoft.com/office/powerpoint/2010/main" val="2756924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9B369-3FF3-9EA8-D686-731F886342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Introduction to LSTMs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A44E0-C99D-F457-A72F-6DF131882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55566"/>
            <a:ext cx="5578824" cy="4023360"/>
          </a:xfrm>
        </p:spPr>
        <p:txBody>
          <a:bodyPr/>
          <a:lstStyle/>
          <a:p>
            <a:r>
              <a:rPr lang="en-IN" b="1" dirty="0"/>
              <a:t>Understanding Sequential Data</a:t>
            </a:r>
          </a:p>
          <a:p>
            <a:r>
              <a:rPr lang="en-IN" dirty="0"/>
              <a:t>What are LSTMs?: Long Short-Term Memory Networks are a type of RNN specialised for sequential data, overcoming and vanishing the gradient problem.</a:t>
            </a:r>
          </a:p>
          <a:p>
            <a:r>
              <a:rPr lang="en-IN" dirty="0"/>
              <a:t>Why is it important?:</a:t>
            </a:r>
            <a:r>
              <a:rPr lang="en-US" dirty="0"/>
              <a:t>LSTMs enable deep learning models to retain long-term dependencies, crucial for tasks like language modeling and time-series analysis.</a:t>
            </a:r>
          </a:p>
          <a:p>
            <a:r>
              <a:rPr lang="en-US" dirty="0"/>
              <a:t>Applications:</a:t>
            </a:r>
            <a:r>
              <a:rPr lang="en-IN" dirty="0"/>
              <a:t>Used in speech recognition, stock price prediction, natural language processing (e.g. chatbots).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7D1055C-CA4D-C3FE-4008-4E2CB08B253A}"/>
              </a:ext>
            </a:extLst>
          </p:cNvPr>
          <p:cNvSpPr txBox="1"/>
          <p:nvPr/>
        </p:nvSpPr>
        <p:spPr>
          <a:xfrm>
            <a:off x="994041" y="6134780"/>
            <a:ext cx="1026487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000" i="1" dirty="0"/>
              <a:t>Source: https://www.analyticsvidhya.com/blog/2021/03/introduction-to-long-short-term-memory-lstm/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4B2B73-A865-5DE1-FC1D-7519CBA2A5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9504" y="1941594"/>
            <a:ext cx="4206008" cy="35190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1920DF-F99A-1A1A-E380-A191C3A4F820}"/>
              </a:ext>
            </a:extLst>
          </p:cNvPr>
          <p:cNvSpPr txBox="1"/>
          <p:nvPr/>
        </p:nvSpPr>
        <p:spPr>
          <a:xfrm>
            <a:off x="6864504" y="5460621"/>
            <a:ext cx="439441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" i="1" dirty="0"/>
              <a:t>Source: https://debuggercafe.com/word-level-text-generation-using-lstm/</a:t>
            </a:r>
          </a:p>
        </p:txBody>
      </p:sp>
    </p:spTree>
    <p:extLst>
      <p:ext uri="{BB962C8B-B14F-4D97-AF65-F5344CB8AC3E}">
        <p14:creationId xmlns:p14="http://schemas.microsoft.com/office/powerpoint/2010/main" val="45668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A5103-221D-F2A4-9C7A-E8BD4F6F4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LSTM Architecture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1DB9E-2C6F-FD97-361E-CA3B722024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1" y="1845734"/>
            <a:ext cx="4723416" cy="4023360"/>
          </a:xfrm>
        </p:spPr>
        <p:txBody>
          <a:bodyPr/>
          <a:lstStyle/>
          <a:p>
            <a:r>
              <a:rPr lang="en-US" b="0" i="0" dirty="0">
                <a:solidFill>
                  <a:srgbClr val="273239"/>
                </a:solidFill>
                <a:effectLst/>
                <a:latin typeface="Nunito" panose="020F0502020204030204" pitchFamily="2" charset="0"/>
              </a:rPr>
              <a:t>The LSTM architectures involves the memory cell which is controlled by three gates: the input gate, the forget gate, and the output gate.</a:t>
            </a:r>
          </a:p>
          <a:p>
            <a:endParaRPr lang="en-US" b="0" i="0" dirty="0">
              <a:solidFill>
                <a:srgbClr val="273239"/>
              </a:solidFill>
              <a:effectLst/>
              <a:latin typeface="Nunito" panose="020F0502020204030204" pitchFamily="2" charset="0"/>
            </a:endParaRP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Forget Gate: Controls what information is removed from the memory cell.</a:t>
            </a: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Input Gate: Controls the information added to memory cell.</a:t>
            </a:r>
          </a:p>
          <a:p>
            <a:pPr lvl="1"/>
            <a:r>
              <a:rPr lang="en-US" dirty="0">
                <a:solidFill>
                  <a:srgbClr val="273239"/>
                </a:solidFill>
                <a:latin typeface="Nunito" panose="020F0502020204030204" pitchFamily="2" charset="0"/>
              </a:rPr>
              <a:t>Output Gate: Controls what information is output from the memory cell.</a:t>
            </a:r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6E21851-271F-820B-51AF-1F5E68CB5D79}"/>
              </a:ext>
            </a:extLst>
          </p:cNvPr>
          <p:cNvSpPr txBox="1"/>
          <p:nvPr/>
        </p:nvSpPr>
        <p:spPr>
          <a:xfrm>
            <a:off x="6258269" y="4746756"/>
            <a:ext cx="5506893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00" dirty="0"/>
              <a:t>Image from </a:t>
            </a:r>
            <a:r>
              <a:rPr lang="en-IN" sz="900" i="1" dirty="0"/>
              <a:t>https://www.analyticsvidhya.com/blog/2021/03/introduction-to-long-short-term-memory-lstm/</a:t>
            </a:r>
            <a:endParaRPr lang="en-IN" sz="9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31C8BFC-4BC8-2D46-EB6A-E056E11A1DD9}"/>
              </a:ext>
            </a:extLst>
          </p:cNvPr>
          <p:cNvSpPr txBox="1"/>
          <p:nvPr/>
        </p:nvSpPr>
        <p:spPr>
          <a:xfrm>
            <a:off x="1097280" y="6145162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FR" sz="1050" i="1" dirty="0"/>
              <a:t>Source: https://www.</a:t>
            </a:r>
            <a:r>
              <a:rPr lang="fr-FR" sz="1000" i="1" dirty="0"/>
              <a:t>geeksforgeeks</a:t>
            </a:r>
            <a:r>
              <a:rPr lang="fr-FR" sz="1050" i="1" dirty="0"/>
              <a:t>.org/deep-learning-introduction-to-long-short-term-memory/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11F1E07-E4FD-1E6C-2D91-C934EB45DD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718" y="2452890"/>
            <a:ext cx="5983997" cy="229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180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3E52D-42C9-9393-19C1-9398710E7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LSTM Working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E285C-9F68-3D5B-0EAC-BF363F11F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4516939" cy="4023360"/>
          </a:xfrm>
        </p:spPr>
        <p:txBody>
          <a:bodyPr/>
          <a:lstStyle/>
          <a:p>
            <a:r>
              <a:rPr lang="en-IN" b="1" dirty="0"/>
              <a:t>Roles played by gates in LSTM Architecture</a:t>
            </a:r>
          </a:p>
          <a:p>
            <a:pPr lvl="1"/>
            <a:r>
              <a:rPr lang="en-IN" b="1" dirty="0"/>
              <a:t>Forget Gate: </a:t>
            </a:r>
            <a:r>
              <a:rPr lang="en-IN" dirty="0"/>
              <a:t>Decide what information to discard from previous cell state.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b="1" dirty="0"/>
              <a:t>Input Gate: </a:t>
            </a:r>
            <a:r>
              <a:rPr lang="en-IN" dirty="0"/>
              <a:t>Determines which new information is important enough to add the cell state.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r>
              <a:rPr lang="en-IN" b="1" dirty="0"/>
              <a:t>Output Gate: </a:t>
            </a:r>
            <a:r>
              <a:rPr lang="en-IN" dirty="0"/>
              <a:t>Controls what information is passed to the next time step.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IN" b="1" dirty="0"/>
          </a:p>
          <a:p>
            <a:pPr lvl="1"/>
            <a:endParaRPr lang="en-IN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1D8DF2-DDCF-AD9C-B4C6-FA5A9503E3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994" y="3039360"/>
            <a:ext cx="1643398" cy="58265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9ECA5F-448B-6192-47E5-345260DD5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994" y="4461685"/>
            <a:ext cx="1643398" cy="6012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BA4FA3-3932-F6BE-7DE6-43073E6C9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82994" y="5686403"/>
            <a:ext cx="1894667" cy="58213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9DD6C93-4D0E-A4E7-68B8-7FDC65CDDB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4219" y="2998607"/>
            <a:ext cx="5755774" cy="240783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40CA62C-DDB8-489B-0BF6-08FC5FDDA0A1}"/>
              </a:ext>
            </a:extLst>
          </p:cNvPr>
          <p:cNvSpPr txBox="1"/>
          <p:nvPr/>
        </p:nvSpPr>
        <p:spPr>
          <a:xfrm>
            <a:off x="6331974" y="6137728"/>
            <a:ext cx="6007402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050" i="1" dirty="0"/>
              <a:t>Source: https:</a:t>
            </a:r>
            <a:r>
              <a:rPr lang="en-IN" sz="1000" i="1" dirty="0"/>
              <a:t>/</a:t>
            </a:r>
            <a:r>
              <a:rPr lang="en-IN" sz="1050" i="1" dirty="0"/>
              <a:t>/www.analyticsvidhya.com/blog/2021/03/introduction-to-long-short-term-memory-lstm/</a:t>
            </a:r>
          </a:p>
        </p:txBody>
      </p:sp>
    </p:spTree>
    <p:extLst>
      <p:ext uri="{BB962C8B-B14F-4D97-AF65-F5344CB8AC3E}">
        <p14:creationId xmlns:p14="http://schemas.microsoft.com/office/powerpoint/2010/main" val="325979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D18E-D762-A01D-FE04-D1A188188D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7189" y="2703621"/>
            <a:ext cx="10058400" cy="1450757"/>
          </a:xfrm>
        </p:spPr>
        <p:txBody>
          <a:bodyPr>
            <a:normAutofit/>
          </a:bodyPr>
          <a:lstStyle/>
          <a:p>
            <a:r>
              <a:rPr lang="en-IN" sz="6600" b="1" dirty="0"/>
              <a:t>LSTM Example</a:t>
            </a:r>
          </a:p>
        </p:txBody>
      </p:sp>
    </p:spTree>
    <p:extLst>
      <p:ext uri="{BB962C8B-B14F-4D97-AF65-F5344CB8AC3E}">
        <p14:creationId xmlns:p14="http://schemas.microsoft.com/office/powerpoint/2010/main" val="326032027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4655</TotalTime>
  <Words>276</Words>
  <Application>Microsoft Office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Calibri Light</vt:lpstr>
      <vt:lpstr>Nunito</vt:lpstr>
      <vt:lpstr>Retrospect</vt:lpstr>
      <vt:lpstr>Long Short-Term Memory(LSTM) Model</vt:lpstr>
      <vt:lpstr>Introduction to LSTMs</vt:lpstr>
      <vt:lpstr>LSTM Architecture</vt:lpstr>
      <vt:lpstr>LSTM Working</vt:lpstr>
      <vt:lpstr>LSTM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mano krishnan</dc:creator>
  <cp:lastModifiedBy>mano krishnan</cp:lastModifiedBy>
  <cp:revision>7</cp:revision>
  <dcterms:created xsi:type="dcterms:W3CDTF">2024-12-04T12:10:39Z</dcterms:created>
  <dcterms:modified xsi:type="dcterms:W3CDTF">2024-12-12T18:22:06Z</dcterms:modified>
</cp:coreProperties>
</file>

<file path=docProps/thumbnail.jpeg>
</file>